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7B8F9-C563-6448-BC19-F24894C340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96AD5DA-86B0-DF44-9CB3-7C158B69F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8FC6EA-47CD-0240-901D-9310B1CB3B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3CA793-801D-5D41-A0DD-57D62CBD5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5C847B-9272-FE44-8880-DAA9BB16E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2657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BDFBB1-0FD1-9C4F-9DC0-6F32E241E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694096-529B-3541-8EC3-86AC7D084D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405DF-6C1D-0042-8D7D-503FB5F84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00B931-A6AB-ED42-A9C3-4CB063511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3697B2-6E7C-4048-A14F-420548D2D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346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629C568-25D4-7D4D-9866-7B3DDA953B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60B171C-1FD3-E449-833A-86036B92E4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87752-6C37-B44E-B8E5-05B0DC4F5C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9D0-BC20-CF4A-905C-A6EBAF18C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A7A1CA-F293-3C40-801B-E03670A9A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00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C6A396-6592-724D-9B44-59D33D121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4E220C-BE71-E84E-AC86-95E1EE31E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278F2B-052D-694D-B141-084C62005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80D8D7-AECD-EF4E-9D73-107699B9F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3D594E-C038-584D-AE4A-F3F2C760F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4862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1993C-3882-5C4F-9582-DCEADABA94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88D5E-B2FA-9547-B464-D7364D97F8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E0356B3-7ECF-AC49-8747-FDAA04A65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69B173-C17A-9549-8ED5-CF58BE276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512A56-48E7-C449-8C00-C52F7DA9B7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230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07556-8017-5242-849E-A3D50B6680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C98DD6-083A-C04E-A0F1-0373DB818B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E176DB-B729-6043-8090-3FF0B99E4C0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5C21F3-4407-A749-8656-D0ED8AA3B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385837-8232-DA47-8901-0D12E80CD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9D6F5A4-FF3D-6F44-A264-8205639C2C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066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6E983-EF02-044E-87F6-B852AA7FD5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966831-01FF-614D-9DC6-98896F3E87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142BDD-9594-384C-BB3D-95418DC38F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607C8B-C6BA-4243-9E65-F707E56A9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F30442-90E6-6A4A-A78D-729294CBE2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D17D64-1C99-3A47-8BAF-641E1AF0C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37617-8089-734B-8150-B36835E1ED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FFF19B-AEEB-3145-9B4A-9F0822DB36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0234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D4794D-EE4A-DB49-9B95-0C0C3E501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ABEEB1-9187-4445-9ACA-4C972F4194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027103-33C4-5F48-990D-348897932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3D6DE9-11CE-004E-A8B9-F687EDAD11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28691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21897D-0DDD-2F42-9267-AD1207DED6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CAEEB6-6C03-CC43-90A5-89EA5822F2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1DEB12-5897-AD40-8971-C05B7B9603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16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3A0A-6EF8-9B4A-AB6D-5BAC505822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746E1D-5919-B142-9134-3C39AB10E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24F373-D62B-A046-9778-FFAC295B81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80D5-4347-F046-8F12-95D2889AF3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0A1652-145A-394A-BB76-F9A62C4499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C9971E-9CA3-6049-ADC2-8DF410DA69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26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260408-0D96-E340-9B3B-F7404604D9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4D8E9-2B06-7F4D-BE6B-CDD4C77FE23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3BC2E7-B116-8349-A710-163FEF31CB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9550D1-8D59-964B-9A04-62C1D16D2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664855-1171-534D-8491-5194FEC670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B58BB7-4D33-B243-B833-63E8FA5392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249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3F9907-0C68-8C4D-953F-7FEFCA1A9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1ABD02-4046-1F4A-9C82-FCABF3BFCB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5A7D2B-64DA-CE4F-BD1E-E8B5B3B3F6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022967-C4FE-2144-B8FC-3415D7FB51ED}" type="datetimeFigureOut">
              <a:rPr lang="en-US" smtClean="0"/>
              <a:t>1/19/23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6F8027-9DC3-DF49-A136-5121DB9A38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C482E0-26EF-6E43-BA2D-1036155F3C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E06D3-0FCC-7B4A-99C7-43F20436B4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362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Text Box 83">
            <a:extLst>
              <a:ext uri="{FF2B5EF4-FFF2-40B4-BE49-F238E27FC236}">
                <a16:creationId xmlns:a16="http://schemas.microsoft.com/office/drawing/2014/main" id="{859FEF31-009E-C44E-B32F-138E3FAD2ED7}"/>
              </a:ext>
            </a:extLst>
          </p:cNvPr>
          <p:cNvSpPr txBox="1"/>
          <p:nvPr/>
        </p:nvSpPr>
        <p:spPr>
          <a:xfrm>
            <a:off x="10227733" y="0"/>
            <a:ext cx="1841615" cy="90619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AU" sz="105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Maximum capacity: 150 people </a:t>
            </a:r>
            <a:endParaRPr lang="en-AU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AU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Inclusions:</a:t>
            </a:r>
            <a:endParaRPr lang="en-AU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AU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 white tables 2.4m by 1m</a:t>
            </a:r>
            <a:r>
              <a:rPr lang="en-AU" sz="105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150 chairs. 4 couches. 6 high bench tables and 18 bar stools</a:t>
            </a:r>
            <a:endParaRPr lang="en-AU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AU" sz="105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White tablecloths and napkins on demand</a:t>
            </a:r>
            <a:endParaRPr lang="en-AU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97D576F-492D-3A00-828A-ADFFCC67EF53}"/>
              </a:ext>
            </a:extLst>
          </p:cNvPr>
          <p:cNvSpPr/>
          <p:nvPr/>
        </p:nvSpPr>
        <p:spPr>
          <a:xfrm rot="5400000">
            <a:off x="1310231" y="4252941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C4C82F-4F71-5FDC-746D-713A487D1AA2}"/>
              </a:ext>
            </a:extLst>
          </p:cNvPr>
          <p:cNvSpPr/>
          <p:nvPr/>
        </p:nvSpPr>
        <p:spPr>
          <a:xfrm rot="5400000">
            <a:off x="1305852" y="3130276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B8C503C-5036-726E-E835-9493F830FAC8}"/>
              </a:ext>
            </a:extLst>
          </p:cNvPr>
          <p:cNvSpPr/>
          <p:nvPr/>
        </p:nvSpPr>
        <p:spPr>
          <a:xfrm rot="5400000">
            <a:off x="1310231" y="2007611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D3BFC8A-9E3D-0DC1-1EB8-E55DE153ADE2}"/>
              </a:ext>
            </a:extLst>
          </p:cNvPr>
          <p:cNvSpPr/>
          <p:nvPr/>
        </p:nvSpPr>
        <p:spPr>
          <a:xfrm>
            <a:off x="6050825" y="4333408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D10FF1B-0A72-FE2C-67C3-733100F5C9AF}"/>
              </a:ext>
            </a:extLst>
          </p:cNvPr>
          <p:cNvSpPr/>
          <p:nvPr/>
        </p:nvSpPr>
        <p:spPr>
          <a:xfrm>
            <a:off x="4928160" y="4333409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2C94D897-41BA-94CF-2B8B-E630714A64AA}"/>
              </a:ext>
            </a:extLst>
          </p:cNvPr>
          <p:cNvSpPr/>
          <p:nvPr/>
        </p:nvSpPr>
        <p:spPr>
          <a:xfrm>
            <a:off x="3805495" y="4333410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E4043595-C9D6-66D5-3F72-F832E0E9C73B}"/>
              </a:ext>
            </a:extLst>
          </p:cNvPr>
          <p:cNvSpPr/>
          <p:nvPr/>
        </p:nvSpPr>
        <p:spPr>
          <a:xfrm>
            <a:off x="2682830" y="4333411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3BAEF736-005A-6525-319E-773BCBA625B5}"/>
              </a:ext>
            </a:extLst>
          </p:cNvPr>
          <p:cNvSpPr/>
          <p:nvPr/>
        </p:nvSpPr>
        <p:spPr>
          <a:xfrm>
            <a:off x="6050825" y="3504570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6CC92FE-6023-DFC9-F363-FBD3774CBA52}"/>
              </a:ext>
            </a:extLst>
          </p:cNvPr>
          <p:cNvSpPr/>
          <p:nvPr/>
        </p:nvSpPr>
        <p:spPr>
          <a:xfrm>
            <a:off x="4928160" y="3504571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960CD2F5-8384-2926-1F14-A0640255316A}"/>
              </a:ext>
            </a:extLst>
          </p:cNvPr>
          <p:cNvSpPr/>
          <p:nvPr/>
        </p:nvSpPr>
        <p:spPr>
          <a:xfrm>
            <a:off x="3805495" y="3504572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C2A456E-D1CE-0607-3A87-3010ABB32291}"/>
              </a:ext>
            </a:extLst>
          </p:cNvPr>
          <p:cNvSpPr/>
          <p:nvPr/>
        </p:nvSpPr>
        <p:spPr>
          <a:xfrm>
            <a:off x="2682830" y="3504573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A5B6DE14-BAC4-06BE-023F-5D1D5785E489}"/>
              </a:ext>
            </a:extLst>
          </p:cNvPr>
          <p:cNvSpPr/>
          <p:nvPr/>
        </p:nvSpPr>
        <p:spPr>
          <a:xfrm>
            <a:off x="6050825" y="2626105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BB1B0AB6-E199-6574-9490-4D6C4F3A755C}"/>
              </a:ext>
            </a:extLst>
          </p:cNvPr>
          <p:cNvSpPr/>
          <p:nvPr/>
        </p:nvSpPr>
        <p:spPr>
          <a:xfrm>
            <a:off x="4928160" y="2626106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C0E1EDF-9638-E9A6-24A0-6E4D1BB6288F}"/>
              </a:ext>
            </a:extLst>
          </p:cNvPr>
          <p:cNvSpPr/>
          <p:nvPr/>
        </p:nvSpPr>
        <p:spPr>
          <a:xfrm>
            <a:off x="3805495" y="2626107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7E128182-0CAF-B35D-AB31-7D23973D0063}"/>
              </a:ext>
            </a:extLst>
          </p:cNvPr>
          <p:cNvSpPr/>
          <p:nvPr/>
        </p:nvSpPr>
        <p:spPr>
          <a:xfrm>
            <a:off x="2682830" y="2626108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CE1461D7-F78D-348C-4EC0-E19AFB66112F}"/>
              </a:ext>
            </a:extLst>
          </p:cNvPr>
          <p:cNvSpPr/>
          <p:nvPr/>
        </p:nvSpPr>
        <p:spPr>
          <a:xfrm>
            <a:off x="6050825" y="1794928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A559F241-0E3F-C8B7-21D4-68AE1ABE8583}"/>
              </a:ext>
            </a:extLst>
          </p:cNvPr>
          <p:cNvSpPr/>
          <p:nvPr/>
        </p:nvSpPr>
        <p:spPr>
          <a:xfrm>
            <a:off x="4928160" y="1794929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E4FD247-C55D-2C31-7388-36C3773038C2}"/>
              </a:ext>
            </a:extLst>
          </p:cNvPr>
          <p:cNvSpPr/>
          <p:nvPr/>
        </p:nvSpPr>
        <p:spPr>
          <a:xfrm>
            <a:off x="3805495" y="1794930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A2224BC9-A6BD-C6E9-3962-563DD82CF5FF}"/>
              </a:ext>
            </a:extLst>
          </p:cNvPr>
          <p:cNvSpPr/>
          <p:nvPr/>
        </p:nvSpPr>
        <p:spPr>
          <a:xfrm>
            <a:off x="2682830" y="1794931"/>
            <a:ext cx="1122665" cy="5541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CDE286BA-EE75-7441-AC70-0F9ABA420818}"/>
              </a:ext>
            </a:extLst>
          </p:cNvPr>
          <p:cNvSpPr/>
          <p:nvPr/>
        </p:nvSpPr>
        <p:spPr>
          <a:xfrm>
            <a:off x="9234524" y="2606994"/>
            <a:ext cx="1160605" cy="34955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Couch 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D4CEA0C-1BCC-0043-A4F3-44450F9CCA79}"/>
              </a:ext>
            </a:extLst>
          </p:cNvPr>
          <p:cNvSpPr/>
          <p:nvPr/>
        </p:nvSpPr>
        <p:spPr>
          <a:xfrm>
            <a:off x="10395129" y="2604386"/>
            <a:ext cx="1126383" cy="35477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Couch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2E4D279D-07E5-2741-9E92-18A8A787B128}"/>
              </a:ext>
            </a:extLst>
          </p:cNvPr>
          <p:cNvSpPr/>
          <p:nvPr/>
        </p:nvSpPr>
        <p:spPr>
          <a:xfrm>
            <a:off x="9267933" y="3605253"/>
            <a:ext cx="1122665" cy="3481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Couch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5FF6D6F-9EBC-9A47-9F52-3C50806D7114}"/>
              </a:ext>
            </a:extLst>
          </p:cNvPr>
          <p:cNvSpPr/>
          <p:nvPr/>
        </p:nvSpPr>
        <p:spPr>
          <a:xfrm>
            <a:off x="10404843" y="3605254"/>
            <a:ext cx="1122665" cy="34810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Couch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4ABEED46-B10D-B647-AD5D-65E7C66D2384}"/>
              </a:ext>
            </a:extLst>
          </p:cNvPr>
          <p:cNvGrpSpPr/>
          <p:nvPr/>
        </p:nvGrpSpPr>
        <p:grpSpPr>
          <a:xfrm>
            <a:off x="8819049" y="1621501"/>
            <a:ext cx="670577" cy="554115"/>
            <a:chOff x="8615580" y="1621501"/>
            <a:chExt cx="803240" cy="727541"/>
          </a:xfrm>
        </p:grpSpPr>
        <p:sp>
          <p:nvSpPr>
            <p:cNvPr id="2" name="Oval 1">
              <a:extLst>
                <a:ext uri="{FF2B5EF4-FFF2-40B4-BE49-F238E27FC236}">
                  <a16:creationId xmlns:a16="http://schemas.microsoft.com/office/drawing/2014/main" id="{F6C3BE18-1D49-374D-B9B7-899D09C2FCFF}"/>
                </a:ext>
              </a:extLst>
            </p:cNvPr>
            <p:cNvSpPr/>
            <p:nvPr/>
          </p:nvSpPr>
          <p:spPr>
            <a:xfrm>
              <a:off x="8830364" y="1794927"/>
              <a:ext cx="535071" cy="5541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" name="Oval 3">
              <a:extLst>
                <a:ext uri="{FF2B5EF4-FFF2-40B4-BE49-F238E27FC236}">
                  <a16:creationId xmlns:a16="http://schemas.microsoft.com/office/drawing/2014/main" id="{282C94C7-B986-8146-92D1-115FEDF6685B}"/>
                </a:ext>
              </a:extLst>
            </p:cNvPr>
            <p:cNvSpPr/>
            <p:nvPr/>
          </p:nvSpPr>
          <p:spPr>
            <a:xfrm>
              <a:off x="8712975" y="1677106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DAA0BCF9-1082-B546-B226-F58D80A4DE88}"/>
                </a:ext>
              </a:extLst>
            </p:cNvPr>
            <p:cNvSpPr/>
            <p:nvPr/>
          </p:nvSpPr>
          <p:spPr>
            <a:xfrm>
              <a:off x="8615580" y="2120010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330F3C46-C59E-FD40-A2F8-AA604703A164}"/>
                </a:ext>
              </a:extLst>
            </p:cNvPr>
            <p:cNvSpPr/>
            <p:nvPr/>
          </p:nvSpPr>
          <p:spPr>
            <a:xfrm>
              <a:off x="9184042" y="1621501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B71EBD21-0F10-9B4E-A8CF-A93093BA75AE}"/>
              </a:ext>
            </a:extLst>
          </p:cNvPr>
          <p:cNvGrpSpPr/>
          <p:nvPr/>
        </p:nvGrpSpPr>
        <p:grpSpPr>
          <a:xfrm rot="12172983">
            <a:off x="10097693" y="1621501"/>
            <a:ext cx="670577" cy="554115"/>
            <a:chOff x="8615580" y="1621501"/>
            <a:chExt cx="803240" cy="727541"/>
          </a:xfrm>
        </p:grpSpPr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02EABCDE-D59F-504A-A035-97C7530A077F}"/>
                </a:ext>
              </a:extLst>
            </p:cNvPr>
            <p:cNvSpPr/>
            <p:nvPr/>
          </p:nvSpPr>
          <p:spPr>
            <a:xfrm>
              <a:off x="8830364" y="1794927"/>
              <a:ext cx="535071" cy="5541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1" name="Oval 80">
              <a:extLst>
                <a:ext uri="{FF2B5EF4-FFF2-40B4-BE49-F238E27FC236}">
                  <a16:creationId xmlns:a16="http://schemas.microsoft.com/office/drawing/2014/main" id="{97704A50-20B0-8343-B577-CA8D549B1C55}"/>
                </a:ext>
              </a:extLst>
            </p:cNvPr>
            <p:cNvSpPr/>
            <p:nvPr/>
          </p:nvSpPr>
          <p:spPr>
            <a:xfrm>
              <a:off x="8712975" y="1677106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586B1697-FFD6-E34B-A5E8-2A1AD088AAA5}"/>
                </a:ext>
              </a:extLst>
            </p:cNvPr>
            <p:cNvSpPr/>
            <p:nvPr/>
          </p:nvSpPr>
          <p:spPr>
            <a:xfrm>
              <a:off x="8615580" y="2120010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5384AE5C-43B8-3748-93F5-28CE3264152D}"/>
                </a:ext>
              </a:extLst>
            </p:cNvPr>
            <p:cNvSpPr/>
            <p:nvPr/>
          </p:nvSpPr>
          <p:spPr>
            <a:xfrm>
              <a:off x="9184042" y="1621501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3BB62304-D7E3-4145-8242-E51EB967B607}"/>
              </a:ext>
            </a:extLst>
          </p:cNvPr>
          <p:cNvGrpSpPr/>
          <p:nvPr/>
        </p:nvGrpSpPr>
        <p:grpSpPr>
          <a:xfrm>
            <a:off x="8419231" y="4170042"/>
            <a:ext cx="670577" cy="554115"/>
            <a:chOff x="8615580" y="1621501"/>
            <a:chExt cx="803240" cy="727541"/>
          </a:xfrm>
        </p:grpSpPr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F0CE15D5-18D0-EC4A-8E94-57B69F390E87}"/>
                </a:ext>
              </a:extLst>
            </p:cNvPr>
            <p:cNvSpPr/>
            <p:nvPr/>
          </p:nvSpPr>
          <p:spPr>
            <a:xfrm>
              <a:off x="8830364" y="1794927"/>
              <a:ext cx="535071" cy="5541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6" name="Oval 85">
              <a:extLst>
                <a:ext uri="{FF2B5EF4-FFF2-40B4-BE49-F238E27FC236}">
                  <a16:creationId xmlns:a16="http://schemas.microsoft.com/office/drawing/2014/main" id="{E05587A9-A1BA-814F-9E7C-162B43AD0EDA}"/>
                </a:ext>
              </a:extLst>
            </p:cNvPr>
            <p:cNvSpPr/>
            <p:nvPr/>
          </p:nvSpPr>
          <p:spPr>
            <a:xfrm>
              <a:off x="8712975" y="1677106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94D269D5-830A-9843-B41A-7569135128D5}"/>
                </a:ext>
              </a:extLst>
            </p:cNvPr>
            <p:cNvSpPr/>
            <p:nvPr/>
          </p:nvSpPr>
          <p:spPr>
            <a:xfrm>
              <a:off x="8615580" y="2120010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B905AC74-81FB-AA4E-B171-65277D30E210}"/>
                </a:ext>
              </a:extLst>
            </p:cNvPr>
            <p:cNvSpPr/>
            <p:nvPr/>
          </p:nvSpPr>
          <p:spPr>
            <a:xfrm>
              <a:off x="9184042" y="1621501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9" name="Group 88">
            <a:extLst>
              <a:ext uri="{FF2B5EF4-FFF2-40B4-BE49-F238E27FC236}">
                <a16:creationId xmlns:a16="http://schemas.microsoft.com/office/drawing/2014/main" id="{4BBEAD4E-BF43-5942-BED0-D3FA9042F6AF}"/>
              </a:ext>
            </a:extLst>
          </p:cNvPr>
          <p:cNvGrpSpPr/>
          <p:nvPr/>
        </p:nvGrpSpPr>
        <p:grpSpPr>
          <a:xfrm rot="12276952">
            <a:off x="9794716" y="4216407"/>
            <a:ext cx="670577" cy="554115"/>
            <a:chOff x="8615580" y="1621501"/>
            <a:chExt cx="803240" cy="727541"/>
          </a:xfrm>
        </p:grpSpPr>
        <p:sp>
          <p:nvSpPr>
            <p:cNvPr id="90" name="Oval 89">
              <a:extLst>
                <a:ext uri="{FF2B5EF4-FFF2-40B4-BE49-F238E27FC236}">
                  <a16:creationId xmlns:a16="http://schemas.microsoft.com/office/drawing/2014/main" id="{75BFCAD4-1E02-114E-B86C-0C48C4092591}"/>
                </a:ext>
              </a:extLst>
            </p:cNvPr>
            <p:cNvSpPr/>
            <p:nvPr/>
          </p:nvSpPr>
          <p:spPr>
            <a:xfrm>
              <a:off x="8830364" y="1794927"/>
              <a:ext cx="535071" cy="5541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90">
              <a:extLst>
                <a:ext uri="{FF2B5EF4-FFF2-40B4-BE49-F238E27FC236}">
                  <a16:creationId xmlns:a16="http://schemas.microsoft.com/office/drawing/2014/main" id="{2FDEA653-387C-BE49-BDCC-E360D8C59CDD}"/>
                </a:ext>
              </a:extLst>
            </p:cNvPr>
            <p:cNvSpPr/>
            <p:nvPr/>
          </p:nvSpPr>
          <p:spPr>
            <a:xfrm>
              <a:off x="8712975" y="1677106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2" name="Oval 91">
              <a:extLst>
                <a:ext uri="{FF2B5EF4-FFF2-40B4-BE49-F238E27FC236}">
                  <a16:creationId xmlns:a16="http://schemas.microsoft.com/office/drawing/2014/main" id="{DC8C71B4-2426-6F47-9421-716F7EFEAC2D}"/>
                </a:ext>
              </a:extLst>
            </p:cNvPr>
            <p:cNvSpPr/>
            <p:nvPr/>
          </p:nvSpPr>
          <p:spPr>
            <a:xfrm>
              <a:off x="8615580" y="2120010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3" name="Oval 92">
              <a:extLst>
                <a:ext uri="{FF2B5EF4-FFF2-40B4-BE49-F238E27FC236}">
                  <a16:creationId xmlns:a16="http://schemas.microsoft.com/office/drawing/2014/main" id="{6FE12918-C930-1242-B44F-CB10E3DB82D6}"/>
                </a:ext>
              </a:extLst>
            </p:cNvPr>
            <p:cNvSpPr/>
            <p:nvPr/>
          </p:nvSpPr>
          <p:spPr>
            <a:xfrm>
              <a:off x="9184042" y="1621501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4" name="Group 93">
            <a:extLst>
              <a:ext uri="{FF2B5EF4-FFF2-40B4-BE49-F238E27FC236}">
                <a16:creationId xmlns:a16="http://schemas.microsoft.com/office/drawing/2014/main" id="{2C676F60-8762-4946-8091-C66A53EF1480}"/>
              </a:ext>
            </a:extLst>
          </p:cNvPr>
          <p:cNvGrpSpPr/>
          <p:nvPr/>
        </p:nvGrpSpPr>
        <p:grpSpPr>
          <a:xfrm rot="2721049">
            <a:off x="8998359" y="4785005"/>
            <a:ext cx="670577" cy="554115"/>
            <a:chOff x="8615580" y="1621501"/>
            <a:chExt cx="803240" cy="727541"/>
          </a:xfrm>
        </p:grpSpPr>
        <p:sp>
          <p:nvSpPr>
            <p:cNvPr id="95" name="Oval 94">
              <a:extLst>
                <a:ext uri="{FF2B5EF4-FFF2-40B4-BE49-F238E27FC236}">
                  <a16:creationId xmlns:a16="http://schemas.microsoft.com/office/drawing/2014/main" id="{1EA28AA5-23F2-3743-86E6-F57B6BA664AB}"/>
                </a:ext>
              </a:extLst>
            </p:cNvPr>
            <p:cNvSpPr/>
            <p:nvPr/>
          </p:nvSpPr>
          <p:spPr>
            <a:xfrm>
              <a:off x="8830364" y="1794927"/>
              <a:ext cx="535071" cy="5541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Oval 95">
              <a:extLst>
                <a:ext uri="{FF2B5EF4-FFF2-40B4-BE49-F238E27FC236}">
                  <a16:creationId xmlns:a16="http://schemas.microsoft.com/office/drawing/2014/main" id="{873E1569-D69E-3948-B8C4-84016471CCCA}"/>
                </a:ext>
              </a:extLst>
            </p:cNvPr>
            <p:cNvSpPr/>
            <p:nvPr/>
          </p:nvSpPr>
          <p:spPr>
            <a:xfrm>
              <a:off x="8712975" y="1677106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Oval 96">
              <a:extLst>
                <a:ext uri="{FF2B5EF4-FFF2-40B4-BE49-F238E27FC236}">
                  <a16:creationId xmlns:a16="http://schemas.microsoft.com/office/drawing/2014/main" id="{A166ACED-BB36-5D4E-8DC3-EE786D990DED}"/>
                </a:ext>
              </a:extLst>
            </p:cNvPr>
            <p:cNvSpPr/>
            <p:nvPr/>
          </p:nvSpPr>
          <p:spPr>
            <a:xfrm>
              <a:off x="8615580" y="2120010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Oval 97">
              <a:extLst>
                <a:ext uri="{FF2B5EF4-FFF2-40B4-BE49-F238E27FC236}">
                  <a16:creationId xmlns:a16="http://schemas.microsoft.com/office/drawing/2014/main" id="{7933AC55-56D0-A64D-AF90-FF4A64842540}"/>
                </a:ext>
              </a:extLst>
            </p:cNvPr>
            <p:cNvSpPr/>
            <p:nvPr/>
          </p:nvSpPr>
          <p:spPr>
            <a:xfrm>
              <a:off x="9184042" y="1621501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9" name="Group 98">
            <a:extLst>
              <a:ext uri="{FF2B5EF4-FFF2-40B4-BE49-F238E27FC236}">
                <a16:creationId xmlns:a16="http://schemas.microsoft.com/office/drawing/2014/main" id="{F31983A0-12DD-A249-BD4D-B7D40976BBE2}"/>
              </a:ext>
            </a:extLst>
          </p:cNvPr>
          <p:cNvGrpSpPr/>
          <p:nvPr/>
        </p:nvGrpSpPr>
        <p:grpSpPr>
          <a:xfrm>
            <a:off x="10514403" y="4784882"/>
            <a:ext cx="670577" cy="554115"/>
            <a:chOff x="8615580" y="1621501"/>
            <a:chExt cx="803240" cy="727541"/>
          </a:xfrm>
        </p:grpSpPr>
        <p:sp>
          <p:nvSpPr>
            <p:cNvPr id="100" name="Oval 99">
              <a:extLst>
                <a:ext uri="{FF2B5EF4-FFF2-40B4-BE49-F238E27FC236}">
                  <a16:creationId xmlns:a16="http://schemas.microsoft.com/office/drawing/2014/main" id="{EC9207DE-EC0D-184A-AF14-86E4CE1D0409}"/>
                </a:ext>
              </a:extLst>
            </p:cNvPr>
            <p:cNvSpPr/>
            <p:nvPr/>
          </p:nvSpPr>
          <p:spPr>
            <a:xfrm>
              <a:off x="8830364" y="1794927"/>
              <a:ext cx="535071" cy="554115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1" name="Oval 100">
              <a:extLst>
                <a:ext uri="{FF2B5EF4-FFF2-40B4-BE49-F238E27FC236}">
                  <a16:creationId xmlns:a16="http://schemas.microsoft.com/office/drawing/2014/main" id="{D7450F13-988C-8C40-9673-CFF4486A942D}"/>
                </a:ext>
              </a:extLst>
            </p:cNvPr>
            <p:cNvSpPr/>
            <p:nvPr/>
          </p:nvSpPr>
          <p:spPr>
            <a:xfrm>
              <a:off x="8712975" y="1677106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2" name="Oval 101">
              <a:extLst>
                <a:ext uri="{FF2B5EF4-FFF2-40B4-BE49-F238E27FC236}">
                  <a16:creationId xmlns:a16="http://schemas.microsoft.com/office/drawing/2014/main" id="{D3C2B01E-C0DD-C84B-8034-E003B2B87781}"/>
                </a:ext>
              </a:extLst>
            </p:cNvPr>
            <p:cNvSpPr/>
            <p:nvPr/>
          </p:nvSpPr>
          <p:spPr>
            <a:xfrm>
              <a:off x="8615580" y="2120010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3" name="Oval 102">
              <a:extLst>
                <a:ext uri="{FF2B5EF4-FFF2-40B4-BE49-F238E27FC236}">
                  <a16:creationId xmlns:a16="http://schemas.microsoft.com/office/drawing/2014/main" id="{D4C06F43-9958-5E40-A2BA-8586D6B31158}"/>
                </a:ext>
              </a:extLst>
            </p:cNvPr>
            <p:cNvSpPr/>
            <p:nvPr/>
          </p:nvSpPr>
          <p:spPr>
            <a:xfrm>
              <a:off x="9184042" y="1621501"/>
              <a:ext cx="234778" cy="229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3B435E5A-1510-F14E-91CE-4B4801443497}"/>
              </a:ext>
            </a:extLst>
          </p:cNvPr>
          <p:cNvSpPr txBox="1"/>
          <p:nvPr/>
        </p:nvSpPr>
        <p:spPr>
          <a:xfrm>
            <a:off x="2537369" y="1525351"/>
            <a:ext cx="1372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Max 5 people/side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113F2F29-FF2D-2147-A954-6CB4B80422F4}"/>
              </a:ext>
            </a:extLst>
          </p:cNvPr>
          <p:cNvSpPr txBox="1"/>
          <p:nvPr/>
        </p:nvSpPr>
        <p:spPr>
          <a:xfrm>
            <a:off x="2557851" y="2323581"/>
            <a:ext cx="137262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Max 5 people/side</a:t>
            </a:r>
          </a:p>
        </p:txBody>
      </p:sp>
    </p:spTree>
    <p:extLst>
      <p:ext uri="{BB962C8B-B14F-4D97-AF65-F5344CB8AC3E}">
        <p14:creationId xmlns:p14="http://schemas.microsoft.com/office/powerpoint/2010/main" val="2230325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10534</TotalTime>
  <Words>47</Words>
  <Application>Microsoft Macintosh PowerPoint</Application>
  <PresentationFormat>Widescreen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hello@thecovejervisbay.com.au</dc:creator>
  <cp:lastModifiedBy>Manager The Cove</cp:lastModifiedBy>
  <cp:revision>4</cp:revision>
  <dcterms:created xsi:type="dcterms:W3CDTF">2021-10-21T22:35:12Z</dcterms:created>
  <dcterms:modified xsi:type="dcterms:W3CDTF">2023-01-18T22:24:33Z</dcterms:modified>
</cp:coreProperties>
</file>